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33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84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123380-1430-4279-865D-E71F5B64E7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4D1A8D-70A9-4F2F-8AF8-28D8B88A7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7EEFEA-EA50-4033-84B0-F162E8A77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D74576-AA47-4F23-ADDF-E85E711E3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7A0696-4D37-4B9F-8584-256526C11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181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4198F0-AC1F-4EDF-8E58-64EBA5A95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FF5D077-08D2-415F-82D1-2482A70C4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76EF86-97CA-4F9D-80E8-66FB5C46D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3E5DC8-351F-42B2-A7CE-4F99F138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0CB567-DFD0-4406-BC95-D7F91BAC0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1190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E614F8D-9604-4CB5-87C4-DB0EE73A47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D35986B-0D91-43F3-BA9A-773F071E75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E5BCA0-87D8-4571-A972-4A3E9461F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09D1FA-1711-4336-AD33-74CD18C9C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C8E4E4-FF8D-46D9-88BC-DDED428B7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8390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BF8FE7-31D5-4DAE-ACA9-CBDBC747E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350F5C-4B91-40D8-99A6-D22057A11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1BBA19-B972-44B7-A850-BC7FC0DFB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63DB6C-8EA4-4358-BDFE-C8A0956B8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41D7F7C-5F2E-4203-8150-1CD2B26D1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2033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ED70B8-DBDB-4FFE-8123-FF340E6DA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877E077-944B-4FE8-BD1B-F788282A2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A8C746B-B87F-4FAA-9591-E7B04CF3D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92FA5-E5BD-42E2-B9F7-B15EB4851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174C19-015D-4A39-ACBC-8F2E23C33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6813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43E86A-EB17-41EC-9082-05018F71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885DF9-3CA4-43FE-80D8-810A82A4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655C6C1-7F57-4395-A19C-C3840EFB7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32615A-1E68-49D8-8264-2AFA34C91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523262A-3790-46E4-9232-7235A3546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91B202-BD18-44AD-9039-3A6DD7A1C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243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8DF4A4-912E-43E3-98CF-CDC28BEFF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7EFA01F-A736-48FD-8811-AA1398172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FA8B84-A587-4B36-8CBF-C89E4BED5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D71CD8-AA07-41BE-97F1-91FAFA03C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42ECC4F-44EE-438A-963C-35D6CC4540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86C15D9-90C1-41EC-A2E7-3B1C4D94D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C45FB86-1C2C-4FD9-9020-50716C8C8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58D1126-DF96-41C0-8DB4-0DD94A757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927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A7F0AD-3AD3-4571-9C14-794C51B7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C8CA47C-A5A0-4301-826B-6753311B9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EE95EE-3BFA-457D-A5E3-D8A33BE9F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2350220-8C0A-4F51-B89D-E51D094EC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818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1576C4A-4459-4E40-8B1F-DAE95EAE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3879E69-3145-4836-B8E1-620B8A08C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A67A92-EA11-4CA3-A976-84B899BE7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336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8D7442-F7E9-4D74-BF2E-06D2304B1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492845-2C24-43CD-9F5E-AFBBB6DD8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8EE43D3-4BAD-4B9D-83EB-1FCA2486B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6D1DA15-39DA-49D4-8AB4-208DA3F50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D40C49-2F52-4E54-B589-AFDC6CFE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C73B6D-F32B-4A12-BB13-51597BC62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9773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E81799-41B2-4981-8AD6-CDA27AE87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9A62A68-C521-4F77-96E5-863F58EB61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CC758A-0062-4052-972A-5E07FE598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BBB8B38-2DE4-4235-AF4C-8E4668CDC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927CF2-6628-472B-8ED2-41576162B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7EBA07-087C-4538-9C69-747170083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982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09485-1173-4876-8450-C1FA65EAC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5D02A3-AC1F-4973-922A-31B3E12D2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0B2FEB-A191-42C7-BA50-0D342393B5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D6D25-0299-4A11-B999-214BA77EFDA0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0D8C1D-B297-4870-A892-AA240021F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690D8D-E166-486F-85A7-0D52CDABD7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56C50-5C34-43DE-828F-8674E6DCA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6678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585E2A43-DF71-DC16-DCEE-7E1343766C61}"/>
              </a:ext>
            </a:extLst>
          </p:cNvPr>
          <p:cNvSpPr/>
          <p:nvPr/>
        </p:nvSpPr>
        <p:spPr>
          <a:xfrm>
            <a:off x="234990" y="3862269"/>
            <a:ext cx="7131009" cy="145161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77FA6BC8-4DC7-CE50-D153-BC1E20FD50B4}"/>
              </a:ext>
            </a:extLst>
          </p:cNvPr>
          <p:cNvSpPr/>
          <p:nvPr/>
        </p:nvSpPr>
        <p:spPr>
          <a:xfrm>
            <a:off x="314960" y="1648302"/>
            <a:ext cx="6559510" cy="145161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1C6D7A61-33AD-4B76-8536-C61B40AA043B}"/>
              </a:ext>
            </a:extLst>
          </p:cNvPr>
          <p:cNvSpPr/>
          <p:nvPr/>
        </p:nvSpPr>
        <p:spPr>
          <a:xfrm>
            <a:off x="400090" y="1648302"/>
            <a:ext cx="647437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00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Веб-платформа для генерации упаковочной бумаги</a:t>
            </a:r>
            <a:endParaRPr lang="en-US" sz="4000" dirty="0"/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49A26B67-F4AE-469A-A652-DCD148808701}"/>
              </a:ext>
            </a:extLst>
          </p:cNvPr>
          <p:cNvSpPr/>
          <p:nvPr/>
        </p:nvSpPr>
        <p:spPr>
          <a:xfrm>
            <a:off x="400090" y="406400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Добро пожаловать! Мы рады представить вам наше новое программное решение: веб-платформу для генерации упаковочной бумаги. В этой презентации мы познакомим вас с ключевыми аспектами этого проекта.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61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14799ACD-3E6F-E869-099C-B3B17D20B178}"/>
              </a:ext>
            </a:extLst>
          </p:cNvPr>
          <p:cNvSpPr/>
          <p:nvPr/>
        </p:nvSpPr>
        <p:spPr>
          <a:xfrm>
            <a:off x="667807" y="1310640"/>
            <a:ext cx="4613175" cy="118542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E15F86D5-4387-61CB-D6D8-110DF238A00D}"/>
              </a:ext>
            </a:extLst>
          </p:cNvPr>
          <p:cNvSpPr/>
          <p:nvPr/>
        </p:nvSpPr>
        <p:spPr>
          <a:xfrm>
            <a:off x="6999707" y="2722880"/>
            <a:ext cx="4613175" cy="28244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4EB0FF3D-5E18-7160-CCC6-FFF614381A37}"/>
              </a:ext>
            </a:extLst>
          </p:cNvPr>
          <p:cNvSpPr/>
          <p:nvPr/>
        </p:nvSpPr>
        <p:spPr>
          <a:xfrm>
            <a:off x="579120" y="2722880"/>
            <a:ext cx="4613175" cy="28244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CCD9D091-D420-4962-9192-622C9617B732}"/>
              </a:ext>
            </a:extLst>
          </p:cNvPr>
          <p:cNvSpPr/>
          <p:nvPr/>
        </p:nvSpPr>
        <p:spPr>
          <a:xfrm>
            <a:off x="704061" y="1546305"/>
            <a:ext cx="45406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Постановка задачи</a:t>
            </a:r>
            <a:endParaRPr lang="en-US" sz="44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72F399BC-12E1-4B56-ACA9-5543D178D630}"/>
              </a:ext>
            </a:extLst>
          </p:cNvPr>
          <p:cNvSpPr/>
          <p:nvPr/>
        </p:nvSpPr>
        <p:spPr>
          <a:xfrm>
            <a:off x="848471" y="2810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Проблема</a:t>
            </a:r>
            <a:endParaRPr lang="en-US" sz="22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0E477462-D29E-4860-81BD-346C8901965E}"/>
              </a:ext>
            </a:extLst>
          </p:cNvPr>
          <p:cNvSpPr/>
          <p:nvPr/>
        </p:nvSpPr>
        <p:spPr>
          <a:xfrm>
            <a:off x="848471" y="3391245"/>
            <a:ext cx="4251849" cy="19086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 настоящее время существует множество ограничений в выборе дизайнов упаковочной бумаги. Малый выбор шаблонов, сложности с индивидуальной настройкой, отсутствие возможности быстрого создания.</a:t>
            </a:r>
            <a:endParaRPr lang="en-US" sz="17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2CC377D9-A391-4413-AEE3-5080C61858A6}"/>
              </a:ext>
            </a:extLst>
          </p:cNvPr>
          <p:cNvSpPr/>
          <p:nvPr/>
        </p:nvSpPr>
        <p:spPr>
          <a:xfrm>
            <a:off x="7342847" y="2810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Решение</a:t>
            </a:r>
            <a:endParaRPr lang="en-US" sz="22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6CD1644F-A040-446D-9C88-4AFCC136532D}"/>
              </a:ext>
            </a:extLst>
          </p:cNvPr>
          <p:cNvSpPr/>
          <p:nvPr/>
        </p:nvSpPr>
        <p:spPr>
          <a:xfrm>
            <a:off x="7342848" y="3407631"/>
            <a:ext cx="3854542" cy="1892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Мы разработали веб-платформу, которая позволяет пользователям создавать уникальную упаковочную бумагу с различными дизайнами, цветовыми палитрами и текстурами.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876567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70BA4E34-FD37-1CE9-D1E6-E8711B54CBDC}"/>
              </a:ext>
            </a:extLst>
          </p:cNvPr>
          <p:cNvSpPr/>
          <p:nvPr/>
        </p:nvSpPr>
        <p:spPr>
          <a:xfrm>
            <a:off x="4612640" y="872393"/>
            <a:ext cx="7226360" cy="1352668"/>
          </a:xfrm>
          <a:prstGeom prst="roundRect">
            <a:avLst>
              <a:gd name="adj" fmla="val 1923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B0504008-35FE-DAF9-1A73-87AC1FAF4491}"/>
              </a:ext>
            </a:extLst>
          </p:cNvPr>
          <p:cNvSpPr/>
          <p:nvPr/>
        </p:nvSpPr>
        <p:spPr>
          <a:xfrm>
            <a:off x="4996393" y="3985794"/>
            <a:ext cx="6585655" cy="1185426"/>
          </a:xfrm>
          <a:prstGeom prst="roundRect">
            <a:avLst>
              <a:gd name="adj" fmla="val 1923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95C65C81-4C2D-F8B6-786D-C36CD5DE0F20}"/>
              </a:ext>
            </a:extLst>
          </p:cNvPr>
          <p:cNvSpPr/>
          <p:nvPr/>
        </p:nvSpPr>
        <p:spPr>
          <a:xfrm>
            <a:off x="8472716" y="2573961"/>
            <a:ext cx="3109332" cy="1185426"/>
          </a:xfrm>
          <a:prstGeom prst="roundRect">
            <a:avLst>
              <a:gd name="adj" fmla="val 1923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515E5EF3-39BF-EC13-41AE-668F851EFD99}"/>
              </a:ext>
            </a:extLst>
          </p:cNvPr>
          <p:cNvSpPr/>
          <p:nvPr/>
        </p:nvSpPr>
        <p:spPr>
          <a:xfrm>
            <a:off x="4996393" y="2567051"/>
            <a:ext cx="3109332" cy="118542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2EB8178D-CD4F-4D0D-A86C-F22E41FA59C6}"/>
              </a:ext>
            </a:extLst>
          </p:cNvPr>
          <p:cNvSpPr/>
          <p:nvPr/>
        </p:nvSpPr>
        <p:spPr>
          <a:xfrm>
            <a:off x="4927755" y="865018"/>
            <a:ext cx="6722929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Стек использованных технологий</a:t>
            </a:r>
            <a:endParaRPr lang="en-US" sz="445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F0DD8A1A-428E-4F7B-B667-57ABDF403696}"/>
              </a:ext>
            </a:extLst>
          </p:cNvPr>
          <p:cNvSpPr/>
          <p:nvPr/>
        </p:nvSpPr>
        <p:spPr>
          <a:xfrm>
            <a:off x="5218767" y="2800368"/>
            <a:ext cx="268937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D3A6F539-8D56-415F-BB70-D8D6D2DD73F8}"/>
              </a:ext>
            </a:extLst>
          </p:cNvPr>
          <p:cNvSpPr/>
          <p:nvPr/>
        </p:nvSpPr>
        <p:spPr>
          <a:xfrm>
            <a:off x="5218767" y="3243517"/>
            <a:ext cx="303157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HTML, CSS, JavaScript, Django</a:t>
            </a:r>
            <a:endParaRPr lang="en-US" sz="16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B0F725FC-CD4F-45A9-A78F-C10E4040DC48}"/>
              </a:ext>
            </a:extLst>
          </p:cNvPr>
          <p:cNvSpPr/>
          <p:nvPr/>
        </p:nvSpPr>
        <p:spPr>
          <a:xfrm>
            <a:off x="8807424" y="2772562"/>
            <a:ext cx="268937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F5213C4E-C9CF-44D4-8519-B5AAE0CB67DB}"/>
              </a:ext>
            </a:extLst>
          </p:cNvPr>
          <p:cNvSpPr/>
          <p:nvPr/>
        </p:nvSpPr>
        <p:spPr>
          <a:xfrm>
            <a:off x="8807424" y="3175231"/>
            <a:ext cx="303157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</a:t>
            </a:r>
            <a:endParaRPr lang="en-US" sz="175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5407808C-94A7-4ADF-A804-6FADE399769E}"/>
              </a:ext>
            </a:extLst>
          </p:cNvPr>
          <p:cNvSpPr/>
          <p:nvPr/>
        </p:nvSpPr>
        <p:spPr>
          <a:xfrm>
            <a:off x="5218767" y="4218749"/>
            <a:ext cx="268937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Дополнительные</a:t>
            </a:r>
            <a:endParaRPr lang="en-US" sz="2200" dirty="0"/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9A2F9A7C-B0A8-4516-90BF-241E9A9209F1}"/>
              </a:ext>
            </a:extLst>
          </p:cNvPr>
          <p:cNvSpPr/>
          <p:nvPr/>
        </p:nvSpPr>
        <p:spPr>
          <a:xfrm>
            <a:off x="5218767" y="4606565"/>
            <a:ext cx="672292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Git, API integration, </a:t>
            </a:r>
            <a:r>
              <a:rPr lang="ru-RU" sz="1600" kern="0" spc="-3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МоиОтчёты</a:t>
            </a:r>
            <a:r>
              <a:rPr lang="ru-RU" sz="16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Облако</a:t>
            </a:r>
            <a:endParaRPr lang="en-US" sz="160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6EDD80E-0286-4D3B-9C84-A2A2A668F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4"/>
            <a:ext cx="4256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692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D1A2A33C-4186-98EC-5C13-274155D59524}"/>
              </a:ext>
            </a:extLst>
          </p:cNvPr>
          <p:cNvSpPr/>
          <p:nvPr/>
        </p:nvSpPr>
        <p:spPr>
          <a:xfrm>
            <a:off x="2606787" y="1325419"/>
            <a:ext cx="6752116" cy="82230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6C8B85D1-C088-D816-272C-0C5BBFF302B6}"/>
              </a:ext>
            </a:extLst>
          </p:cNvPr>
          <p:cNvSpPr/>
          <p:nvPr/>
        </p:nvSpPr>
        <p:spPr>
          <a:xfrm>
            <a:off x="8439056" y="2808029"/>
            <a:ext cx="3212824" cy="246562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B8045FDE-BD96-B8AF-8F00-0EA4467254AB}"/>
              </a:ext>
            </a:extLst>
          </p:cNvPr>
          <p:cNvSpPr/>
          <p:nvPr/>
        </p:nvSpPr>
        <p:spPr>
          <a:xfrm>
            <a:off x="4440273" y="2808030"/>
            <a:ext cx="3212824" cy="246562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FD96FF3A-8FB8-EB5E-8DED-DE3DB965AB7D}"/>
              </a:ext>
            </a:extLst>
          </p:cNvPr>
          <p:cNvSpPr/>
          <p:nvPr/>
        </p:nvSpPr>
        <p:spPr>
          <a:xfrm>
            <a:off x="814772" y="2808030"/>
            <a:ext cx="2950324" cy="23795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9880FA9E-F6CC-47F7-A770-6A70E6FAB081}"/>
              </a:ext>
            </a:extLst>
          </p:cNvPr>
          <p:cNvSpPr/>
          <p:nvPr/>
        </p:nvSpPr>
        <p:spPr>
          <a:xfrm>
            <a:off x="2674396" y="1365891"/>
            <a:ext cx="6684507" cy="665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4150" b="1" kern="0" spc="-126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Реализованные возможности</a:t>
            </a:r>
            <a:endParaRPr lang="en-US" sz="4150" dirty="0"/>
          </a:p>
        </p:txBody>
      </p:sp>
      <p:sp>
        <p:nvSpPr>
          <p:cNvPr id="6" name="Shape 1">
            <a:extLst>
              <a:ext uri="{FF2B5EF4-FFF2-40B4-BE49-F238E27FC236}">
                <a16:creationId xmlns:a16="http://schemas.microsoft.com/office/drawing/2014/main" id="{DD8EE41C-0ACC-4A66-BB56-CDA3F0DCF978}"/>
              </a:ext>
            </a:extLst>
          </p:cNvPr>
          <p:cNvSpPr/>
          <p:nvPr/>
        </p:nvSpPr>
        <p:spPr>
          <a:xfrm>
            <a:off x="274841" y="2921874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9C1949B5-ACDE-483D-866E-C6B1FA60CD3C}"/>
              </a:ext>
            </a:extLst>
          </p:cNvPr>
          <p:cNvSpPr/>
          <p:nvPr/>
        </p:nvSpPr>
        <p:spPr>
          <a:xfrm>
            <a:off x="428817" y="3001646"/>
            <a:ext cx="12811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95F43CBA-2A0D-4409-8D3D-C11FCDC7A37B}"/>
              </a:ext>
            </a:extLst>
          </p:cNvPr>
          <p:cNvSpPr/>
          <p:nvPr/>
        </p:nvSpPr>
        <p:spPr>
          <a:xfrm>
            <a:off x="945072" y="2921874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63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Генерация дизайнов</a:t>
            </a:r>
            <a:endParaRPr lang="en-US" sz="205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EFA93D84-1941-4C1C-9BA8-764072DA8D2E}"/>
              </a:ext>
            </a:extLst>
          </p:cNvPr>
          <p:cNvSpPr/>
          <p:nvPr/>
        </p:nvSpPr>
        <p:spPr>
          <a:xfrm>
            <a:off x="945072" y="3381932"/>
            <a:ext cx="2660333" cy="2043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Пользователи могут выбирать </a:t>
            </a:r>
            <a:r>
              <a:rPr lang="ru-RU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шаблоны</a:t>
            </a: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используя редактор дизайна с интуитивно понятным интерфейсом.</a:t>
            </a:r>
            <a:endParaRPr lang="en-US" sz="1650" dirty="0"/>
          </a:p>
        </p:txBody>
      </p:sp>
      <p:sp>
        <p:nvSpPr>
          <p:cNvPr id="10" name="Shape 5">
            <a:extLst>
              <a:ext uri="{FF2B5EF4-FFF2-40B4-BE49-F238E27FC236}">
                <a16:creationId xmlns:a16="http://schemas.microsoft.com/office/drawing/2014/main" id="{AA82E657-3D29-45F1-9D33-3A6B968A868F}"/>
              </a:ext>
            </a:extLst>
          </p:cNvPr>
          <p:cNvSpPr/>
          <p:nvPr/>
        </p:nvSpPr>
        <p:spPr>
          <a:xfrm>
            <a:off x="3863250" y="2921874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FA314016-6215-4403-913F-6A83156278D4}"/>
              </a:ext>
            </a:extLst>
          </p:cNvPr>
          <p:cNvSpPr/>
          <p:nvPr/>
        </p:nvSpPr>
        <p:spPr>
          <a:xfrm>
            <a:off x="3990975" y="3001646"/>
            <a:ext cx="191453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500" dirty="0"/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F77F9F53-4EC3-4E2E-B91A-58A9AB7964C2}"/>
              </a:ext>
            </a:extLst>
          </p:cNvPr>
          <p:cNvSpPr/>
          <p:nvPr/>
        </p:nvSpPr>
        <p:spPr>
          <a:xfrm>
            <a:off x="4538902" y="2921874"/>
            <a:ext cx="3114196" cy="664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63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Индивидуальная настройка</a:t>
            </a:r>
            <a:endParaRPr lang="en-US" sz="205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36D09FCA-C39A-4F82-8670-5055FA09C45E}"/>
              </a:ext>
            </a:extLst>
          </p:cNvPr>
          <p:cNvSpPr/>
          <p:nvPr/>
        </p:nvSpPr>
        <p:spPr>
          <a:xfrm>
            <a:off x="4538900" y="3400743"/>
            <a:ext cx="3114197" cy="2043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Система позволяет пользователям настроить цвета,</a:t>
            </a:r>
            <a:r>
              <a:rPr lang="ru-RU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менять размеры упаковки, </a:t>
            </a: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добав</a:t>
            </a:r>
            <a:r>
              <a:rPr lang="ru-RU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лять</a:t>
            </a: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ru-RU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 настраивать </a:t>
            </a: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изображения</a:t>
            </a:r>
            <a:r>
              <a:rPr lang="ru-RU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для задания текстуры упаковочной бумаги</a:t>
            </a: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650" dirty="0"/>
          </a:p>
        </p:txBody>
      </p:sp>
      <p:sp>
        <p:nvSpPr>
          <p:cNvPr id="14" name="Shape 9">
            <a:extLst>
              <a:ext uri="{FF2B5EF4-FFF2-40B4-BE49-F238E27FC236}">
                <a16:creationId xmlns:a16="http://schemas.microsoft.com/office/drawing/2014/main" id="{A8267122-79F8-45CB-B20B-E5C5A5E87E30}"/>
              </a:ext>
            </a:extLst>
          </p:cNvPr>
          <p:cNvSpPr/>
          <p:nvPr/>
        </p:nvSpPr>
        <p:spPr>
          <a:xfrm>
            <a:off x="7910943" y="2921874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0BDCBBB9-FE03-4625-A377-B10A7C14F8FD}"/>
              </a:ext>
            </a:extLst>
          </p:cNvPr>
          <p:cNvSpPr/>
          <p:nvPr/>
        </p:nvSpPr>
        <p:spPr>
          <a:xfrm>
            <a:off x="8052151" y="3001646"/>
            <a:ext cx="196453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500" dirty="0"/>
          </a:p>
        </p:txBody>
      </p:sp>
      <p:sp>
        <p:nvSpPr>
          <p:cNvPr id="16" name="Text 11">
            <a:extLst>
              <a:ext uri="{FF2B5EF4-FFF2-40B4-BE49-F238E27FC236}">
                <a16:creationId xmlns:a16="http://schemas.microsoft.com/office/drawing/2014/main" id="{CAA6B854-B5A0-4433-8685-AB147755080C}"/>
              </a:ext>
            </a:extLst>
          </p:cNvPr>
          <p:cNvSpPr/>
          <p:nvPr/>
        </p:nvSpPr>
        <p:spPr>
          <a:xfrm>
            <a:off x="8602577" y="2921874"/>
            <a:ext cx="2713792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63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Сохранение и печать</a:t>
            </a:r>
            <a:endParaRPr lang="en-US" sz="2050" dirty="0"/>
          </a:p>
        </p:txBody>
      </p:sp>
      <p:sp>
        <p:nvSpPr>
          <p:cNvPr id="17" name="Text 12">
            <a:extLst>
              <a:ext uri="{FF2B5EF4-FFF2-40B4-BE49-F238E27FC236}">
                <a16:creationId xmlns:a16="http://schemas.microsoft.com/office/drawing/2014/main" id="{05789698-6EC8-45B1-8102-D3868EAF790B}"/>
              </a:ext>
            </a:extLst>
          </p:cNvPr>
          <p:cNvSpPr/>
          <p:nvPr/>
        </p:nvSpPr>
        <p:spPr>
          <a:xfrm>
            <a:off x="8602578" y="3381932"/>
            <a:ext cx="2981676" cy="1362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Пользователи могут скачивать свои дизайны в высоком разрешении и легко печатать их на принтере.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3496948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86667DA2-D4C2-73B3-7DE7-F4CE42B7B658}"/>
              </a:ext>
            </a:extLst>
          </p:cNvPr>
          <p:cNvSpPr/>
          <p:nvPr/>
        </p:nvSpPr>
        <p:spPr>
          <a:xfrm>
            <a:off x="432682" y="249130"/>
            <a:ext cx="6125345" cy="85379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1C09A0A9-E3D5-A974-DFEA-8AFE334CCDB1}"/>
              </a:ext>
            </a:extLst>
          </p:cNvPr>
          <p:cNvSpPr/>
          <p:nvPr/>
        </p:nvSpPr>
        <p:spPr>
          <a:xfrm>
            <a:off x="1897429" y="5156975"/>
            <a:ext cx="4310167" cy="132409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95C6F397-4D92-A19E-DC20-359977D7C5A8}"/>
              </a:ext>
            </a:extLst>
          </p:cNvPr>
          <p:cNvSpPr/>
          <p:nvPr/>
        </p:nvSpPr>
        <p:spPr>
          <a:xfrm>
            <a:off x="1897592" y="3230929"/>
            <a:ext cx="4310167" cy="175218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AEEF8775-7ED4-4F75-D680-896E89735062}"/>
              </a:ext>
            </a:extLst>
          </p:cNvPr>
          <p:cNvSpPr/>
          <p:nvPr/>
        </p:nvSpPr>
        <p:spPr>
          <a:xfrm>
            <a:off x="1897592" y="1510417"/>
            <a:ext cx="4310167" cy="132409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6EB396FF-C944-4053-AE57-B83C39E7D31A}"/>
              </a:ext>
            </a:extLst>
          </p:cNvPr>
          <p:cNvSpPr/>
          <p:nvPr/>
        </p:nvSpPr>
        <p:spPr>
          <a:xfrm>
            <a:off x="432681" y="314879"/>
            <a:ext cx="6125345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Пример работы решения</a:t>
            </a:r>
            <a:endParaRPr lang="en-US" sz="4450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C91D8127-7BBA-404C-9827-7BCB09313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793" y="1322417"/>
            <a:ext cx="1022063" cy="1512094"/>
          </a:xfrm>
          <a:prstGeom prst="rect">
            <a:avLst/>
          </a:prstGeom>
        </p:spPr>
      </p:pic>
      <p:sp>
        <p:nvSpPr>
          <p:cNvPr id="7" name="Text 1">
            <a:extLst>
              <a:ext uri="{FF2B5EF4-FFF2-40B4-BE49-F238E27FC236}">
                <a16:creationId xmlns:a16="http://schemas.microsoft.com/office/drawing/2014/main" id="{F7969E82-8D8E-4A7F-B8C8-449D546E6D6E}"/>
              </a:ext>
            </a:extLst>
          </p:cNvPr>
          <p:cNvSpPr/>
          <p:nvPr/>
        </p:nvSpPr>
        <p:spPr>
          <a:xfrm>
            <a:off x="2009026" y="1549230"/>
            <a:ext cx="190515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Выбор шаблона</a:t>
            </a:r>
            <a:endParaRPr lang="en-US" sz="22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988EA3B0-29CF-4798-8338-2B0415F41CE4}"/>
              </a:ext>
            </a:extLst>
          </p:cNvPr>
          <p:cNvSpPr/>
          <p:nvPr/>
        </p:nvSpPr>
        <p:spPr>
          <a:xfrm>
            <a:off x="2009026" y="2039649"/>
            <a:ext cx="4086974" cy="7948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 выбирает шаблон из</a:t>
            </a:r>
            <a:r>
              <a:rPr lang="ru-RU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данных в редакторе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A6228C2E-3275-4E9D-AAFA-A225F0121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93" y="3136929"/>
            <a:ext cx="1022063" cy="1512094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4B3A14BE-52D7-4F6F-B887-73968537D7FB}"/>
              </a:ext>
            </a:extLst>
          </p:cNvPr>
          <p:cNvSpPr/>
          <p:nvPr/>
        </p:nvSpPr>
        <p:spPr>
          <a:xfrm>
            <a:off x="2009026" y="3363742"/>
            <a:ext cx="190515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Настройка дизайна</a:t>
            </a:r>
            <a:endParaRPr lang="en-US" sz="2200" dirty="0"/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0E5768FB-279A-41C2-A6FE-5ACFB2D0F9F6}"/>
              </a:ext>
            </a:extLst>
          </p:cNvPr>
          <p:cNvSpPr/>
          <p:nvPr/>
        </p:nvSpPr>
        <p:spPr>
          <a:xfrm>
            <a:off x="2009026" y="3854162"/>
            <a:ext cx="4086974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 изменяет цвета, </a:t>
            </a:r>
            <a:r>
              <a:rPr lang="en-US" sz="1750" kern="0" spc="-3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добавляет</a:t>
            </a:r>
            <a:r>
              <a:rPr lang="ru-RU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изменяет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изображения, и </a:t>
            </a:r>
            <a:r>
              <a:rPr lang="ru-RU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задаёт количество изображений на подарке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12" name="Image 3" descr="preencoded.png">
            <a:extLst>
              <a:ext uri="{FF2B5EF4-FFF2-40B4-BE49-F238E27FC236}">
                <a16:creationId xmlns:a16="http://schemas.microsoft.com/office/drawing/2014/main" id="{0FA6C58B-33F3-4BA6-BB66-B33D74C55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93" y="4951442"/>
            <a:ext cx="1022063" cy="1512094"/>
          </a:xfrm>
          <a:prstGeom prst="rect">
            <a:avLst/>
          </a:prstGeom>
        </p:spPr>
      </p:pic>
      <p:sp>
        <p:nvSpPr>
          <p:cNvPr id="13" name="Text 5">
            <a:extLst>
              <a:ext uri="{FF2B5EF4-FFF2-40B4-BE49-F238E27FC236}">
                <a16:creationId xmlns:a16="http://schemas.microsoft.com/office/drawing/2014/main" id="{55209247-23EA-42A6-8496-13326910D2E4}"/>
              </a:ext>
            </a:extLst>
          </p:cNvPr>
          <p:cNvSpPr/>
          <p:nvPr/>
        </p:nvSpPr>
        <p:spPr>
          <a:xfrm>
            <a:off x="2009025" y="5178255"/>
            <a:ext cx="1942681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Сохранение и печать</a:t>
            </a:r>
            <a:endParaRPr lang="en-US" sz="2200" dirty="0"/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1EFD9E2A-37E7-4427-83C8-24D7EEB7859D}"/>
              </a:ext>
            </a:extLst>
          </p:cNvPr>
          <p:cNvSpPr/>
          <p:nvPr/>
        </p:nvSpPr>
        <p:spPr>
          <a:xfrm>
            <a:off x="2009026" y="5668674"/>
            <a:ext cx="4086974" cy="80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 скачивает дизайн и печатает его на принтере.</a:t>
            </a:r>
            <a:endParaRPr lang="en-US" sz="175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9997DB1-895B-403B-A626-F8AA69102C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249" y="82379"/>
            <a:ext cx="5429751" cy="3429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2F2DC81-1692-5E25-4BF4-4D59A3F632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2249" y="3778641"/>
            <a:ext cx="5429752" cy="298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366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21CA033D-7B44-05A6-1796-2E93AE78CBE8}"/>
              </a:ext>
            </a:extLst>
          </p:cNvPr>
          <p:cNvSpPr/>
          <p:nvPr/>
        </p:nvSpPr>
        <p:spPr>
          <a:xfrm>
            <a:off x="2639738" y="5754525"/>
            <a:ext cx="6911127" cy="10251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21C38149-AD58-31F4-58AB-005F57B7EC33}"/>
              </a:ext>
            </a:extLst>
          </p:cNvPr>
          <p:cNvSpPr/>
          <p:nvPr/>
        </p:nvSpPr>
        <p:spPr>
          <a:xfrm>
            <a:off x="2639738" y="3730297"/>
            <a:ext cx="6911127" cy="10251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84C7E9D3-5136-764A-82B9-D8E20EC20908}"/>
              </a:ext>
            </a:extLst>
          </p:cNvPr>
          <p:cNvSpPr/>
          <p:nvPr/>
        </p:nvSpPr>
        <p:spPr>
          <a:xfrm>
            <a:off x="2640436" y="1977423"/>
            <a:ext cx="6911127" cy="10251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4B638C5E-EAC7-CA1B-D247-B9CD5F742E01}"/>
              </a:ext>
            </a:extLst>
          </p:cNvPr>
          <p:cNvSpPr/>
          <p:nvPr/>
        </p:nvSpPr>
        <p:spPr>
          <a:xfrm>
            <a:off x="2640436" y="224549"/>
            <a:ext cx="6911127" cy="102513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088B7CFE-3A0F-4A3A-84D6-41465F48B718}"/>
              </a:ext>
            </a:extLst>
          </p:cNvPr>
          <p:cNvSpPr/>
          <p:nvPr/>
        </p:nvSpPr>
        <p:spPr>
          <a:xfrm>
            <a:off x="2398217" y="409481"/>
            <a:ext cx="7394170" cy="495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200" b="1" kern="0" spc="-106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Преимущества использования решения</a:t>
            </a:r>
            <a:endParaRPr lang="en-US" sz="320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4B1B09A5-696C-46A5-A1DB-2FD612BD337C}"/>
              </a:ext>
            </a:extLst>
          </p:cNvPr>
          <p:cNvSpPr/>
          <p:nvPr/>
        </p:nvSpPr>
        <p:spPr>
          <a:xfrm>
            <a:off x="3386753" y="1347693"/>
            <a:ext cx="5221474" cy="49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b="1" kern="0" spc="-14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465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3D90299A-BDBC-409A-98C0-34D3205D864C}"/>
              </a:ext>
            </a:extLst>
          </p:cNvPr>
          <p:cNvSpPr/>
          <p:nvPr/>
        </p:nvSpPr>
        <p:spPr>
          <a:xfrm>
            <a:off x="5291342" y="2123657"/>
            <a:ext cx="1491804" cy="234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000" b="1" kern="0" spc="-53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Уникальность</a:t>
            </a:r>
            <a:endParaRPr lang="en-US" sz="175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15EB1304-A7A7-4D3C-A286-819C844D4176}"/>
              </a:ext>
            </a:extLst>
          </p:cNvPr>
          <p:cNvSpPr/>
          <p:nvPr/>
        </p:nvSpPr>
        <p:spPr>
          <a:xfrm>
            <a:off x="3151336" y="2546814"/>
            <a:ext cx="5889327" cy="283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600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Создавайте индивидуальную упаковку, которая отражает ваш стиль.</a:t>
            </a:r>
            <a:endParaRPr lang="en-US" sz="16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F2985B17-DBE3-4425-AF10-8296B5FB09EA}"/>
              </a:ext>
            </a:extLst>
          </p:cNvPr>
          <p:cNvSpPr/>
          <p:nvPr/>
        </p:nvSpPr>
        <p:spPr>
          <a:xfrm>
            <a:off x="3386753" y="3142837"/>
            <a:ext cx="5221474" cy="49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b="1" kern="0" spc="-14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46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04083A9D-0D93-4763-B7E6-5463EDC5F159}"/>
              </a:ext>
            </a:extLst>
          </p:cNvPr>
          <p:cNvSpPr/>
          <p:nvPr/>
        </p:nvSpPr>
        <p:spPr>
          <a:xfrm>
            <a:off x="5291342" y="3918801"/>
            <a:ext cx="1491804" cy="234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400" b="1" kern="0" spc="-53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Простота</a:t>
            </a:r>
            <a:endParaRPr lang="en-US" sz="17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1EF07F99-BDF9-4EE1-B791-0991B6968168}"/>
              </a:ext>
            </a:extLst>
          </p:cNvPr>
          <p:cNvSpPr/>
          <p:nvPr/>
        </p:nvSpPr>
        <p:spPr>
          <a:xfrm>
            <a:off x="3386753" y="4351918"/>
            <a:ext cx="5221474" cy="240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600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Интуитивный интерфейс, легкий в использовании для всех.</a:t>
            </a:r>
            <a:endParaRPr lang="en-US" sz="1600" dirty="0"/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B99AF06E-495D-437C-A63D-4EE72614D4DC}"/>
              </a:ext>
            </a:extLst>
          </p:cNvPr>
          <p:cNvSpPr/>
          <p:nvPr/>
        </p:nvSpPr>
        <p:spPr>
          <a:xfrm>
            <a:off x="3386753" y="5058010"/>
            <a:ext cx="5221474" cy="49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b="1" kern="0" spc="-14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465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9342009C-4E7E-4692-92A3-351A4D45A367}"/>
              </a:ext>
            </a:extLst>
          </p:cNvPr>
          <p:cNvSpPr/>
          <p:nvPr/>
        </p:nvSpPr>
        <p:spPr>
          <a:xfrm>
            <a:off x="5291342" y="5833974"/>
            <a:ext cx="1491804" cy="234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400" b="1" kern="0" spc="-53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Экономия</a:t>
            </a:r>
            <a:endParaRPr lang="en-US" sz="1750" dirty="0"/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377E4CA6-5A87-4026-9CAA-A65C175C83F2}"/>
              </a:ext>
            </a:extLst>
          </p:cNvPr>
          <p:cNvSpPr/>
          <p:nvPr/>
        </p:nvSpPr>
        <p:spPr>
          <a:xfrm>
            <a:off x="3386753" y="6267091"/>
            <a:ext cx="5221474" cy="240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600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Создавайте красивые упаковки без лишних затрат.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96694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B9FB62F8-CDEA-C52F-05DA-3339218060B7}"/>
              </a:ext>
            </a:extLst>
          </p:cNvPr>
          <p:cNvSpPr/>
          <p:nvPr/>
        </p:nvSpPr>
        <p:spPr>
          <a:xfrm>
            <a:off x="520266" y="2303661"/>
            <a:ext cx="11171787" cy="23266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1EA2C222-3333-40E6-9871-DD6C458C2FE2}"/>
              </a:ext>
            </a:extLst>
          </p:cNvPr>
          <p:cNvSpPr/>
          <p:nvPr/>
        </p:nvSpPr>
        <p:spPr>
          <a:xfrm>
            <a:off x="715414" y="24548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5CD7542C-5E78-4FFF-9F6A-B41C559816EE}"/>
              </a:ext>
            </a:extLst>
          </p:cNvPr>
          <p:cNvSpPr/>
          <p:nvPr/>
        </p:nvSpPr>
        <p:spPr>
          <a:xfrm>
            <a:off x="715414" y="3314584"/>
            <a:ext cx="110788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Веб-платформа для генерации упаковочной бумаги предлагает пользователям простой и творческий способ создавать уникальные и запоминающиеся упаковки. Это решение предоставляет неограниченные возможности для индивидуального оформления подарков и усиления праздничного настроения.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409452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D6FFD04-CBA8-44B4-A0D5-DB252E977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581" y="415821"/>
            <a:ext cx="5166838" cy="602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08543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276</Words>
  <Application>Microsoft Office PowerPoint</Application>
  <PresentationFormat>Широкоэкранный</PresentationFormat>
  <Paragraphs>43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Inter</vt:lpstr>
      <vt:lpstr>Inter 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Egor Kholkin</dc:creator>
  <cp:lastModifiedBy>Egor Kholkin</cp:lastModifiedBy>
  <cp:revision>11</cp:revision>
  <dcterms:created xsi:type="dcterms:W3CDTF">2024-12-01T04:01:50Z</dcterms:created>
  <dcterms:modified xsi:type="dcterms:W3CDTF">2024-12-01T09:00:25Z</dcterms:modified>
</cp:coreProperties>
</file>

<file path=docProps/thumbnail.jpeg>
</file>